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7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3420E0-D519-46A7-96DC-1F49BB33AC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E87157C-AC56-41D8-9B72-2E757A3F41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A10632-C3AC-499F-9E88-C10E1BB12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24.11.2020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D03989-CFEF-4F35-90C6-FC803C5FA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90BDC5-F394-4C0D-A9DD-987588234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3158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91CF1-B6E2-4CB9-8FFB-585C88C62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B0155D9-5056-4A44-B643-7F64DA63A1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88EEAE-C12B-40E5-93C3-3EE6B66D3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24.11.2020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34CE6E-16C8-4979-9037-581EA04C7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91CF66C-9253-4DFB-9D9B-0C0734D61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59774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AAB2CA9-40D2-4B70-9C18-276F86610E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E0964C8-1DE7-445D-9809-811E5C2C14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4FDE82-E48F-4CF3-91E8-AF34A8529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24.11.2020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A58C94-4F44-4D4B-AAEA-288CFAFCF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F8E6C4-DE85-4680-A683-7E0CF4C71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936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BE10B9-11F9-44E0-BD4F-E5B21FE4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55FC808-9BD7-4639-911E-779512ED3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8CB430-AD05-498E-8CD2-FD27C06DF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24.11.2020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3103D1C-A101-4184-B991-5BFD3E625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90294A-8CE3-4613-8C6A-4DF06ED9F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83898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B57818-95CF-4F94-AF60-90A636983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C760003-8D35-4695-8BD4-A125E6392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39818F-102C-40C4-A804-DBB98B074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24.11.2020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6ACB1F-1137-4E3B-B6C7-096B8C161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60AB50-5F5F-4E3C-BE8F-8E46728F5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03117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AAF894-45DE-4BCE-9C34-C412E67CF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11DEB6-4435-44F0-A6AA-D12ABF6E2D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E61971D-9C70-48AF-8FB8-0C865C009E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E548403-A3A7-465C-874D-4B460FA51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24.11.2020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2C803B2-91A7-4759-89C0-A3522568C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3249EF-20F5-4648-AFA7-1A19D313D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2763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3C6DD0-4457-4772-85F2-5577A7ADB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2A42B4F-7AA8-48D7-B6AD-C1A7DAAFDE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34C4F51-6437-41E7-8D16-9FC1A8AE2C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68FDD55-0E6A-4294-9CF4-52B88AF88F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FB150AC-2A5C-408E-B192-9D97352724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F44AAA2-1085-4541-94DF-A993BABAD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24.11.2020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3794764-6367-475F-A3B2-80AFC8CE9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97B6877-32A6-42A1-95CC-C731DE22D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66797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591E49-04F8-465D-B7D7-76847B245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B9C5DF5-AC67-40DC-9EC5-A05664C2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24.11.2020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64B2691-6F2E-4C41-B7F4-71EE4A95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FA45546-D21F-4788-996F-5D524E0F8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0197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BC62709-06C8-4CC5-AEC9-7C8E5D84E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24.11.2020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96FB7BC-2454-43B5-91A7-0F78E2FF9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AA0392-D8B9-4177-833A-750CA50E1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70676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ED324D-BCC3-41C0-86F2-CC17F5E9B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2A676F-C9F3-4539-B387-0D79EAF87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D74C53F-0329-4440-8FD0-97F74C4EF0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24FEC99-98CF-4DB6-8BC7-AA135B9AA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24.11.2020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DB61D24-5A88-4ED0-AF9B-B234A3C41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C0354A-3348-40C6-9E25-9C063A868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1153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23EAEE-453D-4847-A225-05B08C579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7574296-50A5-446D-8040-63B60D8BB1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9DF474B-6C81-47B4-B203-A80A183209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63C35B0-8020-4D6E-B235-05509B37E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24.11.2020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388784-87DB-4844-9254-5417E5737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3501849-127A-4379-A274-7798E96F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3905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C9A5B41-C5F1-4F81-9D75-C6AFA23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A0B56E0-591C-4872-A3FD-2071F3107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86E376-2027-4663-8AAA-C9450B8EB7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46C8D-A648-4C01-800B-6A7C54F22AA7}" type="datetimeFigureOut">
              <a:rPr lang="de-CH" smtClean="0"/>
              <a:t>24.11.2020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DA60379-07E8-40F5-B2DC-AF32CC71B1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60C08A-7CC8-4F33-BB1B-5AD7015075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98445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e9FJPnFQWi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klexikon.zum.de/wiki/Interne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>
            <a:extLst>
              <a:ext uri="{FF2B5EF4-FFF2-40B4-BE49-F238E27FC236}">
                <a16:creationId xmlns:a16="http://schemas.microsoft.com/office/drawing/2014/main" id="{7905BA41-EE6E-4F80-8636-447F22DD72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3717384-E41B-4F73-A23E-C69950369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8465" y="3298722"/>
            <a:ext cx="8495070" cy="178440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Was ist das Internet</a:t>
            </a:r>
            <a:br>
              <a:rPr lang="en-US" sz="6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6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8" name="Oval 22">
            <a:extLst>
              <a:ext uri="{FF2B5EF4-FFF2-40B4-BE49-F238E27FC236}">
                <a16:creationId xmlns:a16="http://schemas.microsoft.com/office/drawing/2014/main" id="{CD7549B2-EE05-4558-8C64-AC46755F2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25914" y="889251"/>
            <a:ext cx="2140172" cy="2140172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2CB2D22-69A6-4A62-B407-1862AA3845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8264" y="1371601"/>
            <a:ext cx="1175474" cy="117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629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9305BE-9BB5-4C9C-A3CA-BEFCBC84F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Probieren wir das aus …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4A73C2-E08A-4073-A980-0FC9730B9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5776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0D388-E6D5-4364-BF14-EE92361B3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Quellen Bilder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674197-FD06-46E5-ABC5-4941D6988B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/>
              <a:t>Alle Bilder aus: </a:t>
            </a:r>
          </a:p>
          <a:p>
            <a:pPr marL="0" indent="0">
              <a:buNone/>
            </a:pPr>
            <a:r>
              <a:rPr lang="de-DE" sz="1800" dirty="0"/>
              <a:t>Frag Fred: </a:t>
            </a:r>
            <a:r>
              <a:rPr lang="de-CH" sz="1800" dirty="0">
                <a:latin typeface="Calibri Light" panose="020F0302020204030204"/>
                <a:ea typeface="+mj-ea"/>
                <a:cs typeface="+mj-cs"/>
              </a:rPr>
              <a:t>W</a:t>
            </a:r>
            <a:r>
              <a:rPr kumimoji="0" lang="de-CH" sz="18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as</a:t>
            </a:r>
            <a:r>
              <a:rPr kumimoji="0" lang="de-CH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ist das Internet- für Fachleute einfach erklärt- SRF </a:t>
            </a:r>
            <a:r>
              <a:rPr kumimoji="0" lang="de-CH" sz="18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My</a:t>
            </a:r>
            <a:r>
              <a:rPr kumimoji="0" lang="de-CH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CH" sz="18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Scool</a:t>
            </a:r>
            <a:r>
              <a:rPr kumimoji="0" lang="de-CH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2018 </a:t>
            </a:r>
            <a:br>
              <a:rPr kumimoji="0" lang="de-CH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br>
              <a:rPr kumimoji="0" lang="de-CH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4008823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513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15264A6-FAA6-478C-B5E3-B96A7D896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br>
              <a:rPr lang="de-CH" sz="2100" dirty="0">
                <a:solidFill>
                  <a:srgbClr val="FFFFFF"/>
                </a:solidFill>
              </a:rPr>
            </a:br>
            <a:br>
              <a:rPr lang="de-CH" sz="2100" dirty="0">
                <a:solidFill>
                  <a:srgbClr val="FFFFFF"/>
                </a:solidFill>
              </a:rPr>
            </a:br>
            <a:r>
              <a:rPr lang="de-CH" sz="2100" dirty="0">
                <a:solidFill>
                  <a:srgbClr val="FFFFFF"/>
                </a:solidFill>
              </a:rPr>
              <a:t>Film was ist das Internet- für Fachleute einfach erklärt</a:t>
            </a:r>
            <a:br>
              <a:rPr lang="de-CH" sz="2100" dirty="0">
                <a:solidFill>
                  <a:srgbClr val="FFFFFF"/>
                </a:solidFill>
              </a:rPr>
            </a:br>
            <a:br>
              <a:rPr lang="de-CH" sz="2100" dirty="0">
                <a:solidFill>
                  <a:srgbClr val="FFFFFF"/>
                </a:solidFill>
              </a:rPr>
            </a:br>
            <a:endParaRPr lang="de-CH" sz="2100" dirty="0">
              <a:solidFill>
                <a:srgbClr val="FFFFFF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7AFE549-55B7-454F-BEF3-B09618D51B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" r="2842" b="-2"/>
          <a:stretch/>
        </p:blipFill>
        <p:spPr>
          <a:xfrm>
            <a:off x="327547" y="296566"/>
            <a:ext cx="7058306" cy="410739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CF8C10-5A9F-4869-9CE1-54D0ABB77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de-CH" sz="2000" dirty="0">
                <a:solidFill>
                  <a:srgbClr val="FFFFFF"/>
                </a:solidFill>
                <a:hlinkClick r:id="rId3"/>
              </a:rPr>
              <a:t>https://youtu.be/e9FJPnFQWi8</a:t>
            </a:r>
            <a:endParaRPr lang="de-CH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de-CH" sz="2000" dirty="0">
              <a:solidFill>
                <a:srgbClr val="FFFFFF"/>
              </a:solidFill>
            </a:endParaRPr>
          </a:p>
          <a:p>
            <a:endParaRPr lang="de-CH" sz="2000" dirty="0">
              <a:solidFill>
                <a:srgbClr val="FFFFFF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D60AA2A-5196-4777-ACC2-5DFE27B3EA88}"/>
              </a:ext>
            </a:extLst>
          </p:cNvPr>
          <p:cNvSpPr txBox="1"/>
          <p:nvPr/>
        </p:nvSpPr>
        <p:spPr>
          <a:xfrm>
            <a:off x="8320937" y="6022950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CH" dirty="0"/>
              <a:t>SRF </a:t>
            </a:r>
            <a:r>
              <a:rPr lang="de-CH" dirty="0" err="1"/>
              <a:t>my</a:t>
            </a:r>
            <a:r>
              <a:rPr lang="de-CH" dirty="0"/>
              <a:t> </a:t>
            </a:r>
            <a:r>
              <a:rPr lang="de-CH" dirty="0" err="1"/>
              <a:t>Scool</a:t>
            </a:r>
            <a:r>
              <a:rPr lang="de-CH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897408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0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19110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749E784-79CE-4BF4-BD27-133B282C0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>
            <a:norm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Was ist das Internet?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B9F84A-9923-430A-A588-26DC88564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2276857"/>
            <a:ext cx="5015484" cy="3900106"/>
          </a:xfrm>
        </p:spPr>
        <p:txBody>
          <a:bodyPr anchor="ctr">
            <a:normAutofit fontScale="62500" lnSpcReduction="20000"/>
          </a:bodyPr>
          <a:lstStyle/>
          <a:p>
            <a:pPr marL="0" indent="0">
              <a:buNone/>
            </a:pPr>
            <a:endParaRPr lang="de-CH" sz="3600" dirty="0"/>
          </a:p>
          <a:p>
            <a:pPr marL="0" indent="0">
              <a:buNone/>
            </a:pPr>
            <a:r>
              <a:rPr lang="de-CH" sz="4600" dirty="0"/>
              <a:t>Das Internet ist ein großes Netz von Computern auf der ganzen Welt.</a:t>
            </a:r>
          </a:p>
          <a:p>
            <a:pPr marL="0" indent="0">
              <a:buNone/>
            </a:pPr>
            <a:endParaRPr lang="de-CH" sz="4600" dirty="0"/>
          </a:p>
          <a:p>
            <a:pPr marL="0" indent="0">
              <a:buNone/>
            </a:pPr>
            <a:r>
              <a:rPr lang="de-CH" sz="1500" dirty="0"/>
              <a:t> </a:t>
            </a:r>
          </a:p>
          <a:p>
            <a:pPr marL="0" indent="0">
              <a:buNone/>
            </a:pPr>
            <a:endParaRPr lang="de-CH" sz="1500" dirty="0"/>
          </a:p>
          <a:p>
            <a:pPr marL="0" indent="0">
              <a:buNone/>
            </a:pPr>
            <a:endParaRPr lang="de-CH" sz="1500" dirty="0"/>
          </a:p>
          <a:p>
            <a:pPr marL="0" indent="0">
              <a:buNone/>
            </a:pPr>
            <a:endParaRPr lang="de-CH" sz="1500" dirty="0"/>
          </a:p>
          <a:p>
            <a:pPr marL="0" indent="0">
              <a:buNone/>
            </a:pPr>
            <a:endParaRPr lang="de-CH" sz="1500" dirty="0"/>
          </a:p>
          <a:p>
            <a:pPr marL="0" indent="0">
              <a:buNone/>
            </a:pPr>
            <a:endParaRPr lang="de-CH" sz="1500" dirty="0"/>
          </a:p>
          <a:p>
            <a:pPr marL="0" indent="0">
              <a:buNone/>
            </a:pPr>
            <a:endParaRPr lang="de-CH" sz="1500" dirty="0"/>
          </a:p>
          <a:p>
            <a:pPr marL="0" indent="0">
              <a:buNone/>
            </a:pPr>
            <a:r>
              <a:rPr lang="de-CH" sz="1500" dirty="0"/>
              <a:t>Quelle </a:t>
            </a:r>
            <a:r>
              <a:rPr lang="de-CH" sz="1500" dirty="0">
                <a:hlinkClick r:id="rId2"/>
              </a:rPr>
              <a:t>https://klexikon.zum.de/wiki/Internet</a:t>
            </a:r>
            <a:endParaRPr lang="de-CH" sz="1500" dirty="0"/>
          </a:p>
          <a:p>
            <a:pPr marL="0" indent="0">
              <a:buNone/>
            </a:pPr>
            <a:r>
              <a:rPr lang="de-CH" sz="1500" dirty="0"/>
              <a:t> [aufgerufen am 23.10.2020]</a:t>
            </a:r>
          </a:p>
          <a:p>
            <a:pPr marL="0" indent="0">
              <a:buNone/>
            </a:pPr>
            <a:endParaRPr lang="de-CH" sz="1500" dirty="0"/>
          </a:p>
        </p:txBody>
      </p:sp>
      <p:pic>
        <p:nvPicPr>
          <p:cNvPr id="5" name="Grafik 4" descr="Ein Bild, das Foto, verschieden, Tisch, verschiedene enthält.&#10;&#10;Automatisch generierte Beschreibung">
            <a:extLst>
              <a:ext uri="{FF2B5EF4-FFF2-40B4-BE49-F238E27FC236}">
                <a16:creationId xmlns:a16="http://schemas.microsoft.com/office/drawing/2014/main" id="{05EEBE8D-60F7-4A2D-ADF7-1C2FA42AAA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87" r="2" b="6566"/>
          <a:stretch/>
        </p:blipFill>
        <p:spPr>
          <a:xfrm>
            <a:off x="6335270" y="2276856"/>
            <a:ext cx="5420926" cy="421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856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9CC344-A998-4476-9233-1C0532868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858" y="5110423"/>
            <a:ext cx="10906061" cy="67154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100"/>
              <a:t>Zum Internet gehören 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FC7D98-7B8B-402A-90FC-F027482F2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2" cy="4822479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28">
            <a:extLst>
              <a:ext uri="{FF2B5EF4-FFF2-40B4-BE49-F238E27FC236}">
                <a16:creationId xmlns:a16="http://schemas.microsoft.com/office/drawing/2014/main" id="{AD7356EA-285B-4E5D-8FEC-104659A4F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04562" y="640091"/>
            <a:ext cx="8182876" cy="388111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507F43C4-7C94-4D09-A0E6-1F1AD19AA5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2095" r="1" b="1"/>
          <a:stretch/>
        </p:blipFill>
        <p:spPr>
          <a:xfrm>
            <a:off x="2170029" y="804672"/>
            <a:ext cx="7851943" cy="355467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151381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116F22-F929-4D54-9787-CB5E885AB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858" y="5110423"/>
            <a:ext cx="10906061" cy="67154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100"/>
              <a:t>Das ist der Server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FC7D98-7B8B-402A-90FC-F027482F2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2" cy="4822479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28">
            <a:extLst>
              <a:ext uri="{FF2B5EF4-FFF2-40B4-BE49-F238E27FC236}">
                <a16:creationId xmlns:a16="http://schemas.microsoft.com/office/drawing/2014/main" id="{AD7356EA-285B-4E5D-8FEC-104659A4F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04562" y="640091"/>
            <a:ext cx="8182876" cy="388111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B23825D4-C7EE-4956-A399-329C947FBA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0795" r="1" b="1"/>
          <a:stretch/>
        </p:blipFill>
        <p:spPr>
          <a:xfrm>
            <a:off x="2170029" y="804672"/>
            <a:ext cx="7851943" cy="355467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265931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08FDAB-0436-4FCC-9EFF-93703A64E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3483" y="4831090"/>
            <a:ext cx="3685032" cy="1608328"/>
          </a:xfrm>
        </p:spPr>
        <p:txBody>
          <a:bodyPr>
            <a:normAutofit/>
          </a:bodyPr>
          <a:lstStyle/>
          <a:p>
            <a:r>
              <a:rPr lang="de-CH" sz="3600" dirty="0"/>
              <a:t>Das ist der Router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AE9118-0436-4488-AC4A-C14DF6A7B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1"/>
            <a:ext cx="12192002" cy="4489449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28">
            <a:extLst>
              <a:ext uri="{FF2B5EF4-FFF2-40B4-BE49-F238E27FC236}">
                <a16:creationId xmlns:a16="http://schemas.microsoft.com/office/drawing/2014/main" id="{07A0C51E-5464-4470-855E-CA530A59B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59557" y="640091"/>
            <a:ext cx="8072887" cy="3550909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CEA2DBEC-287A-4DC8-9ED2-541633FA09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024"/>
          <a:stretch/>
        </p:blipFill>
        <p:spPr>
          <a:xfrm>
            <a:off x="2184401" y="749300"/>
            <a:ext cx="7823199" cy="334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026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F605A1-0F14-4AF3-A0A0-5B60B84FA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8351" y="4937143"/>
            <a:ext cx="6494106" cy="1608328"/>
          </a:xfrm>
        </p:spPr>
        <p:txBody>
          <a:bodyPr>
            <a:normAutofit/>
          </a:bodyPr>
          <a:lstStyle/>
          <a:p>
            <a:r>
              <a:rPr lang="de-CH" sz="3600" dirty="0"/>
              <a:t>Viele Router sind verbunden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AE9118-0436-4488-AC4A-C14DF6A7B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1"/>
            <a:ext cx="12192002" cy="4489449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28">
            <a:extLst>
              <a:ext uri="{FF2B5EF4-FFF2-40B4-BE49-F238E27FC236}">
                <a16:creationId xmlns:a16="http://schemas.microsoft.com/office/drawing/2014/main" id="{07A0C51E-5464-4470-855E-CA530A59B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59557" y="640091"/>
            <a:ext cx="8072887" cy="3550909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CE0ABEFF-DD93-4FD4-888A-E192CBF114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380" b="9418"/>
          <a:stretch/>
        </p:blipFill>
        <p:spPr>
          <a:xfrm>
            <a:off x="2184401" y="749300"/>
            <a:ext cx="7823199" cy="334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136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46D386-9BB1-427B-A376-F5B86C8D1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6854" y="4831090"/>
            <a:ext cx="5957145" cy="1608328"/>
          </a:xfrm>
        </p:spPr>
        <p:txBody>
          <a:bodyPr>
            <a:normAutofit/>
          </a:bodyPr>
          <a:lstStyle/>
          <a:p>
            <a:r>
              <a:rPr lang="de-CH" sz="3600" dirty="0"/>
              <a:t>Es gibt sogar Kabel im Meer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AE9118-0436-4488-AC4A-C14DF6A7B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1"/>
            <a:ext cx="12192002" cy="4489449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28">
            <a:extLst>
              <a:ext uri="{FF2B5EF4-FFF2-40B4-BE49-F238E27FC236}">
                <a16:creationId xmlns:a16="http://schemas.microsoft.com/office/drawing/2014/main" id="{07A0C51E-5464-4470-855E-CA530A59B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59557" y="640091"/>
            <a:ext cx="8072887" cy="3550909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608C44F8-7C84-4E57-B59A-6D9F981CAC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7" b="16365"/>
          <a:stretch/>
        </p:blipFill>
        <p:spPr>
          <a:xfrm>
            <a:off x="2184401" y="749300"/>
            <a:ext cx="7823199" cy="334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49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69BADA-F5CD-4E38-ACAF-F9BCD499A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7385" y="4703878"/>
            <a:ext cx="9829350" cy="1608328"/>
          </a:xfrm>
        </p:spPr>
        <p:txBody>
          <a:bodyPr>
            <a:normAutofit/>
          </a:bodyPr>
          <a:lstStyle/>
          <a:p>
            <a:r>
              <a:rPr lang="de-CH" sz="3600" dirty="0"/>
              <a:t>Unsere Nachricht geht nach Amerika und zurück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AE9118-0436-4488-AC4A-C14DF6A7B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1"/>
            <a:ext cx="12192002" cy="4489449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28">
            <a:extLst>
              <a:ext uri="{FF2B5EF4-FFF2-40B4-BE49-F238E27FC236}">
                <a16:creationId xmlns:a16="http://schemas.microsoft.com/office/drawing/2014/main" id="{07A0C51E-5464-4470-855E-CA530A59B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59557" y="640091"/>
            <a:ext cx="8072887" cy="3550909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5CC48ACF-371D-411B-8C7B-F4A19E2198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613" b="16088"/>
          <a:stretch/>
        </p:blipFill>
        <p:spPr>
          <a:xfrm>
            <a:off x="2184401" y="749300"/>
            <a:ext cx="7823199" cy="334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960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Office PowerPoint</Application>
  <PresentationFormat>Breitbild</PresentationFormat>
  <Paragraphs>27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</vt:lpstr>
      <vt:lpstr>Was ist das Internet </vt:lpstr>
      <vt:lpstr>  Film was ist das Internet- für Fachleute einfach erklärt  </vt:lpstr>
      <vt:lpstr>Was ist das Internet? </vt:lpstr>
      <vt:lpstr>Zum Internet gehören  </vt:lpstr>
      <vt:lpstr>Das ist der Server</vt:lpstr>
      <vt:lpstr>Das ist der Router</vt:lpstr>
      <vt:lpstr>Viele Router sind verbunden </vt:lpstr>
      <vt:lpstr>Es gibt sogar Kabel im Meer</vt:lpstr>
      <vt:lpstr>Unsere Nachricht geht nach Amerika und zurück</vt:lpstr>
      <vt:lpstr>Probieren wir das aus …</vt:lpstr>
      <vt:lpstr>Quellen Bilder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 ist das Internet</dc:title>
  <dc:creator>Luginbühl Monika, BFF Dozentin</dc:creator>
  <cp:lastModifiedBy>Luginbühl Monika, BFF Dozentin</cp:lastModifiedBy>
  <cp:revision>5</cp:revision>
  <dcterms:created xsi:type="dcterms:W3CDTF">2020-01-23T09:21:44Z</dcterms:created>
  <dcterms:modified xsi:type="dcterms:W3CDTF">2020-11-24T06:59:39Z</dcterms:modified>
</cp:coreProperties>
</file>