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A013EC-5BBF-43F0-ACA8-0FD877F19A6A}" type="doc">
      <dgm:prSet loTypeId="urn:microsoft.com/office/officeart/2005/8/layout/bProcess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4BF4523-FAB7-454C-95A4-F855C68A834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b="1"/>
            <a:t>Ich denke mir einen Satz aus</a:t>
          </a:r>
          <a:endParaRPr lang="en-US"/>
        </a:p>
      </dgm:t>
    </dgm:pt>
    <dgm:pt modelId="{8E5D8AA7-77C3-4F25-838B-914A5B7DC554}" type="parTrans" cxnId="{2298F654-7C68-4F74-817E-428D5A258227}">
      <dgm:prSet/>
      <dgm:spPr/>
      <dgm:t>
        <a:bodyPr/>
        <a:lstStyle/>
        <a:p>
          <a:endParaRPr lang="en-US"/>
        </a:p>
      </dgm:t>
    </dgm:pt>
    <dgm:pt modelId="{316F6D07-88C1-42B9-8C79-685999761B9B}" type="sibTrans" cxnId="{2298F654-7C68-4F74-817E-428D5A258227}">
      <dgm:prSet/>
      <dgm:spPr>
        <a:solidFill>
          <a:schemeClr val="accent1"/>
        </a:solidFill>
      </dgm:spPr>
      <dgm:t>
        <a:bodyPr/>
        <a:lstStyle/>
        <a:p>
          <a:endParaRPr lang="en-US"/>
        </a:p>
      </dgm:t>
    </dgm:pt>
    <dgm:pt modelId="{F3E6B261-142A-47B3-A1AE-9FA7DA0938C0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de-CH" sz="2400" dirty="0"/>
            <a:t>Ich habe </a:t>
          </a:r>
        </a:p>
        <a:p>
          <a:r>
            <a:rPr lang="de-CH" sz="2400" dirty="0"/>
            <a:t>1 Katze </a:t>
          </a:r>
        </a:p>
        <a:p>
          <a:r>
            <a:rPr lang="de-CH" sz="2400" dirty="0"/>
            <a:t>und </a:t>
          </a:r>
        </a:p>
        <a:p>
          <a:r>
            <a:rPr lang="de-CH" sz="2400" dirty="0"/>
            <a:t>1 Vogel </a:t>
          </a:r>
        </a:p>
        <a:p>
          <a:r>
            <a:rPr lang="de-CH" sz="2400" dirty="0"/>
            <a:t>und </a:t>
          </a:r>
        </a:p>
        <a:p>
          <a:r>
            <a:rPr lang="de-CH" sz="2400" dirty="0"/>
            <a:t>5 Goldfische</a:t>
          </a:r>
          <a:r>
            <a:rPr lang="de-CH" sz="4100" dirty="0"/>
            <a:t> </a:t>
          </a:r>
          <a:endParaRPr lang="en-US" sz="4100" dirty="0"/>
        </a:p>
      </dgm:t>
    </dgm:pt>
    <dgm:pt modelId="{FDCF9F33-BDAC-4CB4-B1B1-7416DBEBAB25}" type="parTrans" cxnId="{7EA6B629-15CC-4070-98B2-5340A78A3664}">
      <dgm:prSet/>
      <dgm:spPr/>
      <dgm:t>
        <a:bodyPr/>
        <a:lstStyle/>
        <a:p>
          <a:endParaRPr lang="en-US"/>
        </a:p>
      </dgm:t>
    </dgm:pt>
    <dgm:pt modelId="{D48D34D7-FA56-4F96-B47E-BADC6B504430}" type="sibTrans" cxnId="{7EA6B629-15CC-4070-98B2-5340A78A3664}">
      <dgm:prSet/>
      <dgm:spPr/>
      <dgm:t>
        <a:bodyPr/>
        <a:lstStyle/>
        <a:p>
          <a:endParaRPr lang="en-US"/>
        </a:p>
      </dgm:t>
    </dgm:pt>
    <dgm:pt modelId="{102DBD37-1194-41FE-9AA9-F6BFCE47BF76}" type="pres">
      <dgm:prSet presAssocID="{70A013EC-5BBF-43F0-ACA8-0FD877F19A6A}" presName="diagram" presStyleCnt="0">
        <dgm:presLayoutVars>
          <dgm:dir/>
          <dgm:resizeHandles/>
        </dgm:presLayoutVars>
      </dgm:prSet>
      <dgm:spPr/>
    </dgm:pt>
    <dgm:pt modelId="{758B2B79-B4EC-4DBA-96DC-3F2C975D2FCE}" type="pres">
      <dgm:prSet presAssocID="{D4BF4523-FAB7-454C-95A4-F855C68A8346}" presName="firstNode" presStyleLbl="node1" presStyleIdx="0" presStyleCnt="2">
        <dgm:presLayoutVars>
          <dgm:bulletEnabled val="1"/>
        </dgm:presLayoutVars>
      </dgm:prSet>
      <dgm:spPr/>
    </dgm:pt>
    <dgm:pt modelId="{7AEEEBD4-1D44-489D-A009-5CC2EF87B94A}" type="pres">
      <dgm:prSet presAssocID="{316F6D07-88C1-42B9-8C79-685999761B9B}" presName="sibTrans" presStyleLbl="sibTrans2D1" presStyleIdx="0" presStyleCnt="1"/>
      <dgm:spPr/>
    </dgm:pt>
    <dgm:pt modelId="{64D1A333-AECD-4225-936D-C65816D1A2ED}" type="pres">
      <dgm:prSet presAssocID="{F3E6B261-142A-47B3-A1AE-9FA7DA0938C0}" presName="lastNode" presStyleLbl="node1" presStyleIdx="1" presStyleCnt="2" custLinFactNeighborX="-114" custLinFactNeighborY="112">
        <dgm:presLayoutVars>
          <dgm:bulletEnabled val="1"/>
        </dgm:presLayoutVars>
      </dgm:prSet>
      <dgm:spPr/>
    </dgm:pt>
  </dgm:ptLst>
  <dgm:cxnLst>
    <dgm:cxn modelId="{7EA6B629-15CC-4070-98B2-5340A78A3664}" srcId="{70A013EC-5BBF-43F0-ACA8-0FD877F19A6A}" destId="{F3E6B261-142A-47B3-A1AE-9FA7DA0938C0}" srcOrd="1" destOrd="0" parTransId="{FDCF9F33-BDAC-4CB4-B1B1-7416DBEBAB25}" sibTransId="{D48D34D7-FA56-4F96-B47E-BADC6B504430}"/>
    <dgm:cxn modelId="{4185EC43-7B8D-42BF-A5C3-284EBD70468D}" type="presOf" srcId="{D4BF4523-FAB7-454C-95A4-F855C68A8346}" destId="{758B2B79-B4EC-4DBA-96DC-3F2C975D2FCE}" srcOrd="0" destOrd="0" presId="urn:microsoft.com/office/officeart/2005/8/layout/bProcess2"/>
    <dgm:cxn modelId="{2298F654-7C68-4F74-817E-428D5A258227}" srcId="{70A013EC-5BBF-43F0-ACA8-0FD877F19A6A}" destId="{D4BF4523-FAB7-454C-95A4-F855C68A8346}" srcOrd="0" destOrd="0" parTransId="{8E5D8AA7-77C3-4F25-838B-914A5B7DC554}" sibTransId="{316F6D07-88C1-42B9-8C79-685999761B9B}"/>
    <dgm:cxn modelId="{A978B47C-8AA7-469D-8A73-9077BAE09915}" type="presOf" srcId="{316F6D07-88C1-42B9-8C79-685999761B9B}" destId="{7AEEEBD4-1D44-489D-A009-5CC2EF87B94A}" srcOrd="0" destOrd="0" presId="urn:microsoft.com/office/officeart/2005/8/layout/bProcess2"/>
    <dgm:cxn modelId="{3DB703C0-3501-449F-A9FF-FA66DAD134C6}" type="presOf" srcId="{70A013EC-5BBF-43F0-ACA8-0FD877F19A6A}" destId="{102DBD37-1194-41FE-9AA9-F6BFCE47BF76}" srcOrd="0" destOrd="0" presId="urn:microsoft.com/office/officeart/2005/8/layout/bProcess2"/>
    <dgm:cxn modelId="{0938E2F6-C1F2-4B59-8F3F-9EE8C0B070AF}" type="presOf" srcId="{F3E6B261-142A-47B3-A1AE-9FA7DA0938C0}" destId="{64D1A333-AECD-4225-936D-C65816D1A2ED}" srcOrd="0" destOrd="0" presId="urn:microsoft.com/office/officeart/2005/8/layout/bProcess2"/>
    <dgm:cxn modelId="{8982AB9A-4CDF-474F-9DE4-19BB95CF98C1}" type="presParOf" srcId="{102DBD37-1194-41FE-9AA9-F6BFCE47BF76}" destId="{758B2B79-B4EC-4DBA-96DC-3F2C975D2FCE}" srcOrd="0" destOrd="0" presId="urn:microsoft.com/office/officeart/2005/8/layout/bProcess2"/>
    <dgm:cxn modelId="{362AF7D0-8D6E-4A15-A827-8561A4480165}" type="presParOf" srcId="{102DBD37-1194-41FE-9AA9-F6BFCE47BF76}" destId="{7AEEEBD4-1D44-489D-A009-5CC2EF87B94A}" srcOrd="1" destOrd="0" presId="urn:microsoft.com/office/officeart/2005/8/layout/bProcess2"/>
    <dgm:cxn modelId="{48B0E529-2F7B-484B-93FB-0E9EE29CF5F9}" type="presParOf" srcId="{102DBD37-1194-41FE-9AA9-F6BFCE47BF76}" destId="{64D1A333-AECD-4225-936D-C65816D1A2ED}" srcOrd="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B2B79-B4EC-4DBA-96DC-3F2C975D2FCE}">
      <dsp:nvSpPr>
        <dsp:cNvPr id="0" name=""/>
        <dsp:cNvSpPr/>
      </dsp:nvSpPr>
      <dsp:spPr>
        <a:xfrm>
          <a:off x="1283" y="76155"/>
          <a:ext cx="4205213" cy="4205213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4800" b="1" kern="1200"/>
            <a:t>Ich denke mir einen Satz aus</a:t>
          </a:r>
          <a:endParaRPr lang="en-US" sz="4800" kern="1200"/>
        </a:p>
      </dsp:txBody>
      <dsp:txXfrm>
        <a:off x="617122" y="691994"/>
        <a:ext cx="2973535" cy="2973535"/>
      </dsp:txXfrm>
    </dsp:sp>
    <dsp:sp modelId="{7AEEEBD4-1D44-489D-A009-5CC2EF87B94A}">
      <dsp:nvSpPr>
        <dsp:cNvPr id="0" name=""/>
        <dsp:cNvSpPr/>
      </dsp:nvSpPr>
      <dsp:spPr>
        <a:xfrm rot="5402569">
          <a:off x="4550957" y="1625219"/>
          <a:ext cx="1471824" cy="1111841"/>
        </a:xfrm>
        <a:prstGeom prst="triangl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D1A333-AECD-4225-936D-C65816D1A2ED}">
      <dsp:nvSpPr>
        <dsp:cNvPr id="0" name=""/>
        <dsp:cNvSpPr/>
      </dsp:nvSpPr>
      <dsp:spPr>
        <a:xfrm>
          <a:off x="6304309" y="80865"/>
          <a:ext cx="4205213" cy="4205213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Ich habe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1 Katze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und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1 Vogel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und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5 Goldfische</a:t>
          </a:r>
          <a:r>
            <a:rPr lang="de-CH" sz="4100" kern="1200" dirty="0"/>
            <a:t> </a:t>
          </a:r>
          <a:endParaRPr lang="en-US" sz="4100" kern="1200" dirty="0"/>
        </a:p>
      </dsp:txBody>
      <dsp:txXfrm>
        <a:off x="6920148" y="696704"/>
        <a:ext cx="2973535" cy="2973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347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94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0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9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05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5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54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10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8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01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5/27/2020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8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85" r:id="rId6"/>
    <p:sldLayoutId id="2147483681" r:id="rId7"/>
    <p:sldLayoutId id="2147483682" r:id="rId8"/>
    <p:sldLayoutId id="2147483683" r:id="rId9"/>
    <p:sldLayoutId id="2147483684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174A776-05E1-4DB7-A675-51943EEAE3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de-CH" sz="4800"/>
              <a:t>Wie erfinde ich ein Passwort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4393C02-190E-4CE1-8D28-A507A30FE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1" y="4872922"/>
            <a:ext cx="3933306" cy="1208141"/>
          </a:xfrm>
        </p:spPr>
        <p:txBody>
          <a:bodyPr>
            <a:normAutofit/>
          </a:bodyPr>
          <a:lstStyle/>
          <a:p>
            <a:endParaRPr lang="de-CH" sz="200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BD64928-1033-4BE4-9EE8-3F8108D22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087" y="625684"/>
            <a:ext cx="5461374" cy="545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90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953ADB4-83BA-4D2F-B1EC-610ABB6B7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de-CH"/>
              <a:t>Schritt 1</a:t>
            </a:r>
            <a:endParaRPr lang="de-CH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9144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9525">
            <a:solidFill>
              <a:schemeClr val="tx1">
                <a:lumMod val="65000"/>
                <a:lumOff val="3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96CC0544-40D1-4152-82B5-DFFF72F1A5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0126395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916C50C4-D247-4494-A795-B40388F7F2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3568" y="1634502"/>
            <a:ext cx="1786283" cy="178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2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B47A3059-69F2-4E12-ACD8-A5FE281919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59B2044-2929-4588-B0DE-9BF76AB16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5654" y="991443"/>
            <a:ext cx="4603001" cy="1087819"/>
          </a:xfrm>
        </p:spPr>
        <p:txBody>
          <a:bodyPr anchor="b">
            <a:normAutofit/>
          </a:bodyPr>
          <a:lstStyle/>
          <a:p>
            <a:r>
              <a:rPr lang="de-CH" sz="3400"/>
              <a:t>Schritt 2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01977DA9-CF7B-4FD7-A470-44CB7A0A06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736" y="625683"/>
            <a:ext cx="5551280" cy="555128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383398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55" y="2285541"/>
            <a:ext cx="4526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AD73A6-E133-4B71-9346-0970F853A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4966" y="2684095"/>
            <a:ext cx="5473690" cy="3492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1700" dirty="0"/>
              <a:t>Ich nehme immer die 1. Buchstabe von jedem Wort</a:t>
            </a:r>
          </a:p>
          <a:p>
            <a:pPr marL="0" indent="0">
              <a:buNone/>
            </a:pPr>
            <a:endParaRPr lang="de-CH" sz="1700" dirty="0"/>
          </a:p>
          <a:p>
            <a:pPr marL="0" indent="0">
              <a:buNone/>
            </a:pPr>
            <a:r>
              <a:rPr lang="de-CH" sz="2400" b="1" dirty="0">
                <a:solidFill>
                  <a:srgbClr val="FF0000"/>
                </a:solidFill>
              </a:rPr>
              <a:t>I</a:t>
            </a:r>
            <a:r>
              <a:rPr lang="de-CH" sz="2400" dirty="0"/>
              <a:t>ch </a:t>
            </a:r>
            <a:r>
              <a:rPr lang="de-CH" sz="2400" b="1" dirty="0">
                <a:solidFill>
                  <a:srgbClr val="FF0000"/>
                </a:solidFill>
              </a:rPr>
              <a:t>h</a:t>
            </a:r>
            <a:r>
              <a:rPr lang="de-CH" sz="2400" dirty="0"/>
              <a:t>abe </a:t>
            </a:r>
            <a:r>
              <a:rPr lang="de-CH" sz="2400" b="1" dirty="0">
                <a:solidFill>
                  <a:srgbClr val="FF0000"/>
                </a:solidFill>
              </a:rPr>
              <a:t>1</a:t>
            </a:r>
            <a:r>
              <a:rPr lang="de-CH" sz="2400" dirty="0"/>
              <a:t> </a:t>
            </a:r>
            <a:r>
              <a:rPr lang="de-CH" sz="2400" b="1" dirty="0">
                <a:solidFill>
                  <a:srgbClr val="FF0000"/>
                </a:solidFill>
              </a:rPr>
              <a:t>K</a:t>
            </a:r>
            <a:r>
              <a:rPr lang="de-CH" sz="2400" dirty="0"/>
              <a:t>atze </a:t>
            </a:r>
            <a:r>
              <a:rPr lang="de-CH" sz="2400" b="1" dirty="0">
                <a:solidFill>
                  <a:srgbClr val="FF0000"/>
                </a:solidFill>
              </a:rPr>
              <a:t>u</a:t>
            </a:r>
            <a:r>
              <a:rPr lang="de-CH" sz="2400" dirty="0"/>
              <a:t>nd </a:t>
            </a:r>
            <a:r>
              <a:rPr lang="de-CH" sz="2400" b="1" dirty="0">
                <a:solidFill>
                  <a:srgbClr val="FF0000"/>
                </a:solidFill>
              </a:rPr>
              <a:t>1</a:t>
            </a:r>
            <a:r>
              <a:rPr lang="de-CH" sz="2400" dirty="0"/>
              <a:t> </a:t>
            </a:r>
            <a:r>
              <a:rPr lang="de-CH" sz="2400" b="1" dirty="0">
                <a:solidFill>
                  <a:srgbClr val="FF0000"/>
                </a:solidFill>
              </a:rPr>
              <a:t>V</a:t>
            </a:r>
            <a:r>
              <a:rPr lang="de-CH" sz="2400" dirty="0"/>
              <a:t>ogel </a:t>
            </a:r>
            <a:r>
              <a:rPr lang="de-CH" sz="2400" b="1" dirty="0">
                <a:solidFill>
                  <a:srgbClr val="FF0000"/>
                </a:solidFill>
              </a:rPr>
              <a:t>u</a:t>
            </a:r>
            <a:r>
              <a:rPr lang="de-CH" sz="2400" dirty="0"/>
              <a:t>nd </a:t>
            </a:r>
            <a:r>
              <a:rPr lang="de-CH" sz="2400" b="1" dirty="0">
                <a:solidFill>
                  <a:srgbClr val="FF0000"/>
                </a:solidFill>
              </a:rPr>
              <a:t>5</a:t>
            </a:r>
            <a:r>
              <a:rPr lang="de-CH" sz="2400" dirty="0"/>
              <a:t> </a:t>
            </a:r>
            <a:r>
              <a:rPr lang="de-CH" sz="2400" b="1" dirty="0">
                <a:solidFill>
                  <a:srgbClr val="FF0000"/>
                </a:solidFill>
              </a:rPr>
              <a:t>G</a:t>
            </a:r>
            <a:r>
              <a:rPr lang="de-CH" sz="2400" dirty="0"/>
              <a:t>oldfische </a:t>
            </a:r>
          </a:p>
          <a:p>
            <a:pPr marL="0" indent="0">
              <a:buNone/>
            </a:pPr>
            <a:endParaRPr lang="de-CH" sz="1700" dirty="0"/>
          </a:p>
        </p:txBody>
      </p:sp>
    </p:spTree>
    <p:extLst>
      <p:ext uri="{BB962C8B-B14F-4D97-AF65-F5344CB8AC3E}">
        <p14:creationId xmlns:p14="http://schemas.microsoft.com/office/powerpoint/2010/main" val="3071055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9A38EBA-6E97-44A4-B4B8-D9FB5D33F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5C90BD-4630-462E-8CD5-D1C7CBED2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502858" cy="1087819"/>
          </a:xfrm>
        </p:spPr>
        <p:txBody>
          <a:bodyPr anchor="b">
            <a:normAutofit/>
          </a:bodyPr>
          <a:lstStyle/>
          <a:p>
            <a:r>
              <a:rPr lang="de-CH" sz="3400"/>
              <a:t>Mein Passwort heisst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4805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C4C9EE-4AC9-431C-945A-20620DEE1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2684095"/>
            <a:ext cx="4502858" cy="34928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de-CH" sz="1700" b="1" dirty="0">
                <a:solidFill>
                  <a:srgbClr val="FF0000"/>
                </a:solidFill>
              </a:rPr>
              <a:t>I</a:t>
            </a:r>
            <a:r>
              <a:rPr lang="de-CH" sz="1700" dirty="0">
                <a:solidFill>
                  <a:srgbClr val="FF0000"/>
                </a:solidFill>
              </a:rPr>
              <a:t> </a:t>
            </a:r>
            <a:r>
              <a:rPr lang="de-CH" sz="1700" b="1" dirty="0">
                <a:solidFill>
                  <a:srgbClr val="FF0000"/>
                </a:solidFill>
              </a:rPr>
              <a:t>h1Ku1Vu</a:t>
            </a:r>
            <a:r>
              <a:rPr lang="de-CH" sz="1700" dirty="0">
                <a:solidFill>
                  <a:srgbClr val="FF0000"/>
                </a:solidFill>
              </a:rPr>
              <a:t> </a:t>
            </a:r>
            <a:r>
              <a:rPr lang="de-CH" sz="1700" b="1" dirty="0">
                <a:solidFill>
                  <a:srgbClr val="FF0000"/>
                </a:solidFill>
              </a:rPr>
              <a:t>5G</a:t>
            </a:r>
            <a:endParaRPr lang="de-CH" sz="17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CH" sz="1700" dirty="0"/>
              <a:t>Wichtig ist, dass ich mir den Satz und das Passwort an einem geheimen Ort merke. </a:t>
            </a:r>
          </a:p>
          <a:p>
            <a:pPr marL="0" indent="0">
              <a:buNone/>
            </a:pPr>
            <a:endParaRPr lang="de-CH" sz="1700" dirty="0"/>
          </a:p>
          <a:p>
            <a:pPr marL="0" indent="0">
              <a:buNone/>
            </a:pPr>
            <a:r>
              <a:rPr lang="de-CH" sz="1700" dirty="0"/>
              <a:t>Ich kann mir auch eine Eselsbrücke bauen</a:t>
            </a:r>
          </a:p>
          <a:p>
            <a:pPr marL="0" indent="0">
              <a:buNone/>
            </a:pPr>
            <a:r>
              <a:rPr lang="de-CH" sz="1700" dirty="0"/>
              <a:t>Zu Beispiel  </a:t>
            </a:r>
          </a:p>
          <a:p>
            <a:pPr marL="0" indent="0">
              <a:buNone/>
            </a:pPr>
            <a:r>
              <a:rPr lang="de-CH" sz="1700" dirty="0"/>
              <a:t>Das Katzenpasswort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6AC069-0245-48E6-9472-695A3E4AE2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0" r="181" b="-4"/>
          <a:stretch/>
        </p:blipFill>
        <p:spPr>
          <a:xfrm>
            <a:off x="5385816" y="-2"/>
            <a:ext cx="680618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03799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LightSeedLeftStep">
      <a:dk1>
        <a:srgbClr val="000000"/>
      </a:dk1>
      <a:lt1>
        <a:srgbClr val="FFFFFF"/>
      </a:lt1>
      <a:dk2>
        <a:srgbClr val="412D24"/>
      </a:dk2>
      <a:lt2>
        <a:srgbClr val="E8E5E2"/>
      </a:lt2>
      <a:accent1>
        <a:srgbClr val="8DA6C2"/>
      </a:accent1>
      <a:accent2>
        <a:srgbClr val="79AAB0"/>
      </a:accent2>
      <a:accent3>
        <a:srgbClr val="81AA9D"/>
      </a:accent3>
      <a:accent4>
        <a:srgbClr val="77AF87"/>
      </a:accent4>
      <a:accent5>
        <a:srgbClr val="87AB81"/>
      </a:accent5>
      <a:accent6>
        <a:srgbClr val="91A973"/>
      </a:accent6>
      <a:hlink>
        <a:srgbClr val="9B7E5D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Breitbild</PresentationFormat>
  <Paragraphs>20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Avenir Next LT Pro</vt:lpstr>
      <vt:lpstr>Calibri</vt:lpstr>
      <vt:lpstr>AccentBoxVTI</vt:lpstr>
      <vt:lpstr>Wie erfinde ich ein Passwort</vt:lpstr>
      <vt:lpstr>Schritt 1</vt:lpstr>
      <vt:lpstr>Schritt 2</vt:lpstr>
      <vt:lpstr>Mein Passwort heisst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erfinde ich ein Passwort</dc:title>
  <dc:creator>Luginbühl Monika, BFF Dozentin</dc:creator>
  <cp:lastModifiedBy>Luginbühl Monika, BFF Dozentin</cp:lastModifiedBy>
  <cp:revision>3</cp:revision>
  <dcterms:created xsi:type="dcterms:W3CDTF">2020-01-27T15:09:53Z</dcterms:created>
  <dcterms:modified xsi:type="dcterms:W3CDTF">2020-05-27T08:56:49Z</dcterms:modified>
</cp:coreProperties>
</file>