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73073" autoAdjust="0"/>
  </p:normalViewPr>
  <p:slideViewPr>
    <p:cSldViewPr snapToGrid="0">
      <p:cViewPr varScale="1">
        <p:scale>
          <a:sx n="95" d="100"/>
          <a:sy n="95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49881-3309-48CC-91C7-172491FA83A0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B1C6C-4954-42FC-9B1F-4BDADC5839A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499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0B1C6C-4954-42FC-9B1F-4BDADC5839A3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9991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Die Produktbewertungen z.B. auf Amazon lesen (selbst wenn dann nicht bei Amazon gekauft wird). </a:t>
            </a:r>
          </a:p>
          <a:p>
            <a:endParaRPr lang="de-CH"/>
          </a:p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0B1C6C-4954-42FC-9B1F-4BDADC5839A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945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65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4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6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1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1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5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6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8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95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5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30" r:id="rId5"/>
    <p:sldLayoutId id="2147483724" r:id="rId6"/>
    <p:sldLayoutId id="2147483725" r:id="rId7"/>
    <p:sldLayoutId id="2147483726" r:id="rId8"/>
    <p:sldLayoutId id="2147483729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ilversurfer.lu/de/page_de/einkaufen-im-intern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211EB4-C0FE-40B5-86B4-641F8C3B3F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5" t="23391" r="383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F00F6B-D703-41DA-B595-77F958B5C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de-DE" sz="6600" dirty="0"/>
              <a:t>Achats en </a:t>
            </a:r>
            <a:r>
              <a:rPr lang="de-DE" sz="6600" dirty="0" err="1"/>
              <a:t>ligne</a:t>
            </a:r>
            <a:endParaRPr lang="de-CH" sz="66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76DFAAF-0509-4B5B-B8ED-961C3AB83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r>
              <a:rPr lang="de-DE" dirty="0"/>
              <a:t>4 </a:t>
            </a:r>
            <a:r>
              <a:rPr lang="de-DE" dirty="0" err="1"/>
              <a:t>astuces</a:t>
            </a:r>
            <a:r>
              <a:rPr lang="de-DE" dirty="0"/>
              <a:t> </a:t>
            </a:r>
            <a:r>
              <a:rPr lang="de-DE" dirty="0" err="1"/>
              <a:t>pour</a:t>
            </a:r>
            <a:r>
              <a:rPr lang="de-DE" dirty="0"/>
              <a:t> </a:t>
            </a:r>
            <a:r>
              <a:rPr lang="de-DE" dirty="0" err="1"/>
              <a:t>un</a:t>
            </a:r>
            <a:r>
              <a:rPr lang="de-DE" dirty="0"/>
              <a:t> </a:t>
            </a:r>
            <a:r>
              <a:rPr lang="de-DE" dirty="0" err="1"/>
              <a:t>achat</a:t>
            </a:r>
            <a:r>
              <a:rPr lang="de-DE" dirty="0"/>
              <a:t> </a:t>
            </a:r>
            <a:r>
              <a:rPr lang="de-DE" dirty="0" err="1"/>
              <a:t>sécurisé</a:t>
            </a:r>
            <a:r>
              <a:rPr lang="de-DE" dirty="0"/>
              <a:t> en </a:t>
            </a:r>
            <a:r>
              <a:rPr lang="de-DE" dirty="0" err="1"/>
              <a:t>ligne</a:t>
            </a:r>
            <a:r>
              <a:rPr lang="de-DE" dirty="0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1815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815ACB-5CD1-4906-A5C8-1CACD297D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A quoi </a:t>
            </a:r>
            <a:r>
              <a:rPr lang="en-US" sz="3400" dirty="0" err="1"/>
              <a:t>être</a:t>
            </a:r>
            <a:r>
              <a:rPr lang="en-US" sz="3400" dirty="0"/>
              <a:t> </a:t>
            </a:r>
            <a:r>
              <a:rPr lang="en-US" sz="3400" dirty="0" err="1"/>
              <a:t>attentif</a:t>
            </a:r>
            <a:r>
              <a:rPr lang="en-US" sz="3400" dirty="0"/>
              <a:t>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EFDA83B-15A8-4614-B916-617F65686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79" y="2855762"/>
            <a:ext cx="4502858" cy="3492868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De quelle </a:t>
            </a:r>
            <a:r>
              <a:rPr lang="en-US" sz="2000" dirty="0" err="1"/>
              <a:t>entreprise</a:t>
            </a:r>
            <a:r>
              <a:rPr lang="en-US" sz="2000" dirty="0"/>
              <a:t> </a:t>
            </a:r>
            <a:r>
              <a:rPr lang="en-US" sz="2000" dirty="0" err="1"/>
              <a:t>s’agit</a:t>
            </a:r>
            <a:r>
              <a:rPr lang="en-US" sz="2000" dirty="0"/>
              <a:t>-il?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/>
              <a:t>Existent-ils des commentaires d’autres personnes concernant cette entreprise </a:t>
            </a:r>
            <a:r>
              <a:rPr lang="en-US" sz="20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/>
              <a:t>Y-a-t-il une information concernant des coûts supplémentaires (p.ex. pour l’expédition) 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/>
              <a:t>Kann</a:t>
            </a:r>
            <a:r>
              <a:rPr lang="en-US" sz="2000" dirty="0"/>
              <a:t> ich das </a:t>
            </a:r>
            <a:r>
              <a:rPr lang="en-US" sz="2000" dirty="0" err="1"/>
              <a:t>Produkt</a:t>
            </a:r>
            <a:r>
              <a:rPr lang="en-US" sz="2000" dirty="0"/>
              <a:t> </a:t>
            </a:r>
            <a:r>
              <a:rPr lang="en-US" sz="2000" dirty="0" err="1"/>
              <a:t>zurück</a:t>
            </a:r>
            <a:r>
              <a:rPr lang="en-US" sz="2000" dirty="0"/>
              <a:t> </a:t>
            </a:r>
            <a:r>
              <a:rPr lang="en-US" sz="2000" dirty="0" err="1"/>
              <a:t>schicken</a:t>
            </a:r>
            <a:r>
              <a:rPr lang="en-US" sz="2000" dirty="0"/>
              <a:t>, </a:t>
            </a:r>
            <a:r>
              <a:rPr lang="en-US" sz="2000" dirty="0" err="1"/>
              <a:t>wenn</a:t>
            </a:r>
            <a:r>
              <a:rPr lang="en-US" sz="2000" dirty="0"/>
              <a:t> es mir </a:t>
            </a:r>
            <a:r>
              <a:rPr lang="en-US" sz="2000" dirty="0" err="1"/>
              <a:t>nicht</a:t>
            </a:r>
            <a:r>
              <a:rPr lang="en-US" sz="2000" dirty="0"/>
              <a:t> </a:t>
            </a:r>
            <a:r>
              <a:rPr lang="en-US" sz="2000" dirty="0" err="1"/>
              <a:t>gefällt</a:t>
            </a:r>
            <a:r>
              <a:rPr lang="en-US" sz="2000" dirty="0"/>
              <a:t>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25D13BF-9027-4192-BB5F-662D96C35E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"/>
          <a:stretch/>
        </p:blipFill>
        <p:spPr>
          <a:xfrm>
            <a:off x="5385816" y="-2"/>
            <a:ext cx="680618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8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710381-DAE9-42D7-A8A9-70890C36C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A quoi </a:t>
            </a:r>
            <a:r>
              <a:rPr lang="en-US" sz="3400" dirty="0" err="1"/>
              <a:t>être</a:t>
            </a:r>
            <a:r>
              <a:rPr lang="en-US" sz="3400" dirty="0"/>
              <a:t> </a:t>
            </a:r>
            <a:r>
              <a:rPr lang="en-US" sz="3400" dirty="0" err="1"/>
              <a:t>attentif</a:t>
            </a:r>
            <a:r>
              <a:rPr lang="en-US" sz="3400" dirty="0"/>
              <a:t>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E6EC7CDD-ECE0-48B7-8DF3-12CE95205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502858" cy="349286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/>
              <a:t>Sur Internet les choses ne sont pas normalement gratuites.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fr-FR" sz="2000" dirty="0"/>
              <a:t>Bien réfléchir et être méfiant, si quelque chose semble trop bon marché. </a:t>
            </a:r>
            <a:endParaRPr lang="en-US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C43C836-923D-409A-A92E-3461C60CCE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77"/>
          <a:stretch/>
        </p:blipFill>
        <p:spPr>
          <a:xfrm>
            <a:off x="5385816" y="-2"/>
            <a:ext cx="680618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90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CC716A-ED72-4D1F-8F99-0436870C3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A quoi </a:t>
            </a:r>
            <a:r>
              <a:rPr lang="en-US" sz="3400" dirty="0" err="1"/>
              <a:t>être</a:t>
            </a:r>
            <a:r>
              <a:rPr lang="en-US" sz="3400" dirty="0"/>
              <a:t> attentive?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E4D017E3-4A1C-4776-8CD1-064589800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502858" cy="349286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/>
              <a:t>Ne pas dévoiler toutes données personnelles. </a:t>
            </a:r>
          </a:p>
          <a:p>
            <a:pPr marL="0" indent="0">
              <a:buNone/>
            </a:pPr>
            <a:endParaRPr lang="fr-FR" sz="2000" dirty="0"/>
          </a:p>
          <a:p>
            <a:pPr marL="457200" indent="-457200">
              <a:buAutoNum type="arabicPeriod" startAt="2"/>
            </a:pPr>
            <a:r>
              <a:rPr lang="fr-FR" sz="2000" dirty="0"/>
              <a:t>Plutôt rester méfiant.  </a:t>
            </a:r>
          </a:p>
          <a:p>
            <a:pPr marL="0" indent="0">
              <a:buNone/>
            </a:pPr>
            <a:endParaRPr lang="fr-FR" sz="2000" dirty="0"/>
          </a:p>
          <a:p>
            <a:pPr marL="457200" indent="-457200">
              <a:buAutoNum type="arabicPeriod" startAt="3"/>
            </a:pPr>
            <a:r>
              <a:rPr lang="fr-FR" sz="2000" dirty="0"/>
              <a:t>Il vaut mieux poser la question à quelqu’un. 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A3590DF-C6B2-4A44-98EC-97B3BD33F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759"/>
          <a:stretch/>
        </p:blipFill>
        <p:spPr>
          <a:xfrm>
            <a:off x="5385816" y="-2"/>
            <a:ext cx="680618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07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71E88E-B4AD-4C99-BE1A-97F7FF4D6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A quoi </a:t>
            </a:r>
            <a:r>
              <a:rPr lang="en-US" sz="3400" dirty="0" err="1"/>
              <a:t>être</a:t>
            </a:r>
            <a:r>
              <a:rPr lang="en-US" sz="3400" dirty="0"/>
              <a:t> attentive?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887FFC8-BE87-4736-9D3E-5DB4E8F1F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Sauvegarder quittances et documents concernant l’achat sur internet.</a:t>
            </a:r>
          </a:p>
          <a:p>
            <a:pPr marL="0" indent="0">
              <a:buNone/>
            </a:pPr>
            <a:r>
              <a:rPr lang="fr-FR" sz="2000" dirty="0"/>
              <a:t>  </a:t>
            </a:r>
          </a:p>
          <a:p>
            <a:pPr marL="457200" indent="-457200">
              <a:buAutoNum type="arabicPeriod" startAt="2"/>
            </a:pPr>
            <a:r>
              <a:rPr lang="fr-FR" sz="2000" dirty="0"/>
              <a:t>Si possible imprimer les quittances afin d’être préparé en cas de problème. </a:t>
            </a:r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5E58EE5-7D0E-4626-BCA9-C3211CE1C1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3119"/>
          <a:stretch/>
        </p:blipFill>
        <p:spPr>
          <a:xfrm>
            <a:off x="5308052" y="10"/>
            <a:ext cx="6883948" cy="6857990"/>
          </a:xfrm>
          <a:custGeom>
            <a:avLst/>
            <a:gdLst>
              <a:gd name="connsiteX0" fmla="*/ 365648 w 6883948"/>
              <a:gd name="connsiteY0" fmla="*/ 0 h 6858000"/>
              <a:gd name="connsiteX1" fmla="*/ 6883948 w 6883948"/>
              <a:gd name="connsiteY1" fmla="*/ 0 h 6858000"/>
              <a:gd name="connsiteX2" fmla="*/ 6883948 w 6883948"/>
              <a:gd name="connsiteY2" fmla="*/ 6858000 h 6858000"/>
              <a:gd name="connsiteX3" fmla="*/ 365648 w 6883948"/>
              <a:gd name="connsiteY3" fmla="*/ 6858000 h 6858000"/>
              <a:gd name="connsiteX4" fmla="*/ 360213 w 6883948"/>
              <a:gd name="connsiteY4" fmla="*/ 6835050 h 6858000"/>
              <a:gd name="connsiteX5" fmla="*/ 0 w 6883948"/>
              <a:gd name="connsiteY5" fmla="*/ 3429001 h 6858000"/>
              <a:gd name="connsiteX6" fmla="*/ 360213 w 6883948"/>
              <a:gd name="connsiteY6" fmla="*/ 229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125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D01200-0224-43C5-AB38-FB4D16B7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6B1FFB-21CD-4498-B411-4EBD6AE96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de-DE" sz="3600" dirty="0" err="1"/>
              <a:t>S‘exercer</a:t>
            </a:r>
            <a:r>
              <a:rPr lang="de-DE" sz="3600" dirty="0"/>
              <a:t>…</a:t>
            </a:r>
            <a:endParaRPr lang="de-CH" sz="3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A44A4-A002-4A88-9FC9-1D0566C97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7D5C7B-DD16-401B-85CE-4AAA2A4F5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8084F7-89DE-4B55-B78D-975F0E258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68770" cy="282549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sz="2000" dirty="0" err="1"/>
              <a:t>Que</a:t>
            </a:r>
            <a:r>
              <a:rPr lang="de-DE" sz="2000" dirty="0"/>
              <a:t> </a:t>
            </a:r>
            <a:r>
              <a:rPr lang="de-DE" sz="2000" dirty="0" err="1"/>
              <a:t>souhaitez</a:t>
            </a:r>
            <a:r>
              <a:rPr lang="de-DE" sz="2000" dirty="0"/>
              <a:t> </a:t>
            </a:r>
            <a:r>
              <a:rPr lang="de-DE" sz="2000" dirty="0" err="1"/>
              <a:t>vous</a:t>
            </a:r>
            <a:r>
              <a:rPr lang="de-DE" sz="2000" dirty="0"/>
              <a:t> </a:t>
            </a:r>
            <a:r>
              <a:rPr lang="de-DE" sz="2000" dirty="0" err="1"/>
              <a:t>acheter</a:t>
            </a:r>
            <a:r>
              <a:rPr lang="de-DE" sz="2000" dirty="0"/>
              <a:t>?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sz="2000" dirty="0"/>
              <a:t>Cherchez le </a:t>
            </a:r>
            <a:r>
              <a:rPr lang="de-DE" sz="2000" dirty="0" err="1"/>
              <a:t>produit</a:t>
            </a:r>
            <a:r>
              <a:rPr lang="de-DE" sz="2000" dirty="0"/>
              <a:t> </a:t>
            </a:r>
            <a:r>
              <a:rPr lang="de-DE" sz="2000" dirty="0" err="1"/>
              <a:t>sur</a:t>
            </a:r>
            <a:r>
              <a:rPr lang="de-DE" sz="2000" dirty="0"/>
              <a:t> </a:t>
            </a:r>
            <a:r>
              <a:rPr lang="de-DE" sz="2000" dirty="0" err="1"/>
              <a:t>internet</a:t>
            </a:r>
            <a:endParaRPr lang="de-DE" sz="2000" dirty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sz="2000" dirty="0" err="1"/>
              <a:t>Lisez</a:t>
            </a:r>
            <a:r>
              <a:rPr lang="de-DE" sz="2000" dirty="0"/>
              <a:t> </a:t>
            </a:r>
            <a:r>
              <a:rPr lang="de-DE" sz="2000" dirty="0" err="1"/>
              <a:t>soigneusement</a:t>
            </a:r>
            <a:endParaRPr lang="de-DE" sz="2000" dirty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sz="2000" dirty="0"/>
              <a:t>Y-a-</a:t>
            </a:r>
            <a:r>
              <a:rPr lang="de-DE" sz="2000" dirty="0" err="1"/>
              <a:t>t‘il</a:t>
            </a:r>
            <a:r>
              <a:rPr lang="de-DE" sz="2000" dirty="0"/>
              <a:t> </a:t>
            </a:r>
            <a:r>
              <a:rPr lang="de-DE" sz="2000" dirty="0" err="1"/>
              <a:t>quelque</a:t>
            </a:r>
            <a:r>
              <a:rPr lang="de-DE" sz="2000" dirty="0"/>
              <a:t> </a:t>
            </a:r>
            <a:r>
              <a:rPr lang="de-DE" sz="2000" dirty="0" err="1"/>
              <a:t>chose</a:t>
            </a:r>
            <a:r>
              <a:rPr lang="de-DE" sz="2000" dirty="0"/>
              <a:t> </a:t>
            </a:r>
            <a:r>
              <a:rPr lang="de-DE" sz="2000" dirty="0" err="1"/>
              <a:t>qui</a:t>
            </a:r>
            <a:r>
              <a:rPr lang="de-DE" sz="2000" dirty="0"/>
              <a:t> </a:t>
            </a:r>
            <a:r>
              <a:rPr lang="de-DE" sz="2000" dirty="0" err="1"/>
              <a:t>vous</a:t>
            </a:r>
            <a:r>
              <a:rPr lang="de-DE" sz="2000" dirty="0"/>
              <a:t> </a:t>
            </a:r>
            <a:r>
              <a:rPr lang="de-DE" sz="2000" dirty="0" err="1"/>
              <a:t>semble</a:t>
            </a:r>
            <a:r>
              <a:rPr lang="de-DE" sz="2000" dirty="0"/>
              <a:t> </a:t>
            </a:r>
            <a:r>
              <a:rPr lang="de-DE" sz="2000" dirty="0" err="1"/>
              <a:t>douteux</a:t>
            </a:r>
            <a:r>
              <a:rPr lang="de-DE" sz="2000" dirty="0"/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500" dirty="0"/>
              <a:t>	Est-</a:t>
            </a:r>
            <a:r>
              <a:rPr lang="de-DE" sz="1500" dirty="0" err="1"/>
              <a:t>ce</a:t>
            </a:r>
            <a:r>
              <a:rPr lang="de-DE" sz="1500" dirty="0"/>
              <a:t> </a:t>
            </a:r>
            <a:r>
              <a:rPr lang="de-DE" sz="1500" dirty="0" err="1"/>
              <a:t>que</a:t>
            </a:r>
            <a:r>
              <a:rPr lang="de-DE" sz="1500" dirty="0"/>
              <a:t> le </a:t>
            </a:r>
            <a:r>
              <a:rPr lang="de-DE" sz="1500" dirty="0" err="1"/>
              <a:t>produit</a:t>
            </a:r>
            <a:r>
              <a:rPr lang="de-DE" sz="1500" dirty="0"/>
              <a:t> </a:t>
            </a:r>
            <a:r>
              <a:rPr lang="de-DE" sz="1500" dirty="0" err="1"/>
              <a:t>est</a:t>
            </a:r>
            <a:r>
              <a:rPr lang="de-DE" sz="1500" dirty="0"/>
              <a:t> très </a:t>
            </a:r>
            <a:r>
              <a:rPr lang="de-DE" sz="1500" dirty="0" err="1"/>
              <a:t>bon</a:t>
            </a:r>
            <a:r>
              <a:rPr lang="de-DE" sz="1500" dirty="0"/>
              <a:t> </a:t>
            </a:r>
            <a:r>
              <a:rPr lang="de-DE" sz="1500" dirty="0" err="1"/>
              <a:t>marché</a:t>
            </a:r>
            <a:r>
              <a:rPr lang="de-DE" sz="1500" dirty="0"/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500" dirty="0"/>
              <a:t>	Est-</a:t>
            </a:r>
            <a:r>
              <a:rPr lang="de-DE" sz="1500" dirty="0" err="1"/>
              <a:t>ce</a:t>
            </a:r>
            <a:r>
              <a:rPr lang="de-DE" sz="1500" dirty="0"/>
              <a:t> </a:t>
            </a:r>
            <a:r>
              <a:rPr lang="de-DE" sz="1500" dirty="0" err="1"/>
              <a:t>que</a:t>
            </a:r>
            <a:r>
              <a:rPr lang="de-DE" sz="1500" dirty="0"/>
              <a:t> </a:t>
            </a:r>
            <a:r>
              <a:rPr lang="de-DE" sz="1500" dirty="0" err="1"/>
              <a:t>vous</a:t>
            </a:r>
            <a:r>
              <a:rPr lang="de-DE" sz="1500" dirty="0"/>
              <a:t> </a:t>
            </a:r>
            <a:r>
              <a:rPr lang="de-DE" sz="1500" dirty="0" err="1"/>
              <a:t>devez</a:t>
            </a:r>
            <a:r>
              <a:rPr lang="de-DE" sz="1500" dirty="0"/>
              <a:t> </a:t>
            </a:r>
            <a:r>
              <a:rPr lang="de-DE" sz="1500" dirty="0" err="1"/>
              <a:t>fournir</a:t>
            </a:r>
            <a:r>
              <a:rPr lang="de-DE" sz="1500" dirty="0"/>
              <a:t> </a:t>
            </a:r>
            <a:r>
              <a:rPr lang="de-DE" sz="1500" dirty="0" err="1"/>
              <a:t>trop</a:t>
            </a:r>
            <a:r>
              <a:rPr lang="de-DE" sz="1500" dirty="0"/>
              <a:t> </a:t>
            </a:r>
            <a:r>
              <a:rPr lang="de-DE" sz="1500" dirty="0" err="1"/>
              <a:t>d‘information</a:t>
            </a:r>
            <a:r>
              <a:rPr lang="de-DE" sz="1500" dirty="0"/>
              <a:t>?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500" dirty="0"/>
          </a:p>
          <a:p>
            <a:pPr marL="0" indent="0">
              <a:lnSpc>
                <a:spcPct val="100000"/>
              </a:lnSpc>
              <a:buNone/>
            </a:pPr>
            <a:r>
              <a:rPr lang="de-DE" sz="2200" dirty="0" err="1"/>
              <a:t>Tout</a:t>
            </a:r>
            <a:r>
              <a:rPr lang="de-DE" sz="2200" dirty="0"/>
              <a:t> en ordre? – </a:t>
            </a:r>
            <a:r>
              <a:rPr lang="de-DE" sz="2200" dirty="0" err="1"/>
              <a:t>Alors</a:t>
            </a:r>
            <a:r>
              <a:rPr lang="de-DE" sz="2200" dirty="0"/>
              <a:t> </a:t>
            </a:r>
            <a:r>
              <a:rPr lang="de-DE" sz="2200" dirty="0" err="1"/>
              <a:t>achetez</a:t>
            </a:r>
            <a:r>
              <a:rPr lang="de-DE" sz="2200" dirty="0"/>
              <a:t> </a:t>
            </a:r>
            <a:r>
              <a:rPr lang="de-DE" sz="2200" dirty="0" err="1"/>
              <a:t>ce</a:t>
            </a:r>
            <a:r>
              <a:rPr lang="de-DE" sz="2200" dirty="0"/>
              <a:t> </a:t>
            </a:r>
            <a:r>
              <a:rPr lang="de-DE" sz="2200" dirty="0" err="1"/>
              <a:t>produit</a:t>
            </a:r>
            <a:r>
              <a:rPr lang="de-DE" sz="22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500" dirty="0"/>
          </a:p>
        </p:txBody>
      </p:sp>
      <p:pic>
        <p:nvPicPr>
          <p:cNvPr id="5" name="Grafik 4" descr="Glühlampe">
            <a:extLst>
              <a:ext uri="{FF2B5EF4-FFF2-40B4-BE49-F238E27FC236}">
                <a16:creationId xmlns:a16="http://schemas.microsoft.com/office/drawing/2014/main" id="{7B5B4AFF-03F9-4E54-91C8-E3DCF95EE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4066" y="1272395"/>
            <a:ext cx="4237686" cy="42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225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83021-5AF2-40E4-89E6-C81DFD955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A0B6DC-AC50-41E7-B320-A48191391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Astuces</a:t>
            </a:r>
            <a:r>
              <a:rPr lang="de-DE" sz="2000" dirty="0"/>
              <a:t> en </a:t>
            </a:r>
            <a:r>
              <a:rPr lang="de-DE" sz="2000" dirty="0" err="1"/>
              <a:t>référence</a:t>
            </a:r>
            <a:r>
              <a:rPr lang="de-DE" sz="2000" dirty="0"/>
              <a:t> à </a:t>
            </a:r>
            <a:r>
              <a:rPr lang="de-CH" sz="2000" dirty="0" err="1">
                <a:highlight>
                  <a:srgbClr val="FFFF00"/>
                </a:highlight>
              </a:rPr>
              <a:t>Silversurfer</a:t>
            </a:r>
            <a:endParaRPr lang="de-CH" sz="2000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de-CH" sz="2000" dirty="0">
                <a:highlight>
                  <a:srgbClr val="FFFF00"/>
                </a:highlight>
                <a:hlinkClick r:id="rId2"/>
              </a:rPr>
              <a:t>https://silversurfer.lu/de/page_de/einkaufen-im-internet</a:t>
            </a:r>
            <a:r>
              <a:rPr lang="de-CH" sz="2000" dirty="0">
                <a:highlight>
                  <a:srgbClr val="FFFF00"/>
                </a:highlight>
              </a:rPr>
              <a:t> [Zugriff: Februar 2020]</a:t>
            </a:r>
          </a:p>
          <a:p>
            <a:endParaRPr lang="de-CH" sz="200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8923036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2E2441"/>
      </a:dk2>
      <a:lt2>
        <a:srgbClr val="E2E8E6"/>
      </a:lt2>
      <a:accent1>
        <a:srgbClr val="E72976"/>
      </a:accent1>
      <a:accent2>
        <a:srgbClr val="D517B4"/>
      </a:accent2>
      <a:accent3>
        <a:srgbClr val="B929E7"/>
      </a:accent3>
      <a:accent4>
        <a:srgbClr val="672BD9"/>
      </a:accent4>
      <a:accent5>
        <a:srgbClr val="303EE8"/>
      </a:accent5>
      <a:accent6>
        <a:srgbClr val="1774D5"/>
      </a:accent6>
      <a:hlink>
        <a:srgbClr val="7066CC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292C2B19D42B041A0EB58426C287FE8" ma:contentTypeVersion="2" ma:contentTypeDescription="Ein neues Dokument erstellen." ma:contentTypeScope="" ma:versionID="71ebc273e98c56bd102b42513123f341">
  <xsd:schema xmlns:xsd="http://www.w3.org/2001/XMLSchema" xmlns:xs="http://www.w3.org/2001/XMLSchema" xmlns:p="http://schemas.microsoft.com/office/2006/metadata/properties" xmlns:ns2="8b17e0ab-6ff1-4a00-8420-5767e34beac1" targetNamespace="http://schemas.microsoft.com/office/2006/metadata/properties" ma:root="true" ma:fieldsID="e112ab4ac42f5e811a29dffe1ce06234" ns2:_="">
    <xsd:import namespace="8b17e0ab-6ff1-4a00-8420-5767e34bea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7e0ab-6ff1-4a00-8420-5767e34bea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C98B45-C850-4776-AF3E-06D383694732}"/>
</file>

<file path=customXml/itemProps2.xml><?xml version="1.0" encoding="utf-8"?>
<ds:datastoreItem xmlns:ds="http://schemas.openxmlformats.org/officeDocument/2006/customXml" ds:itemID="{1A728211-BB13-4A75-A81F-6ABB82ED0028}"/>
</file>

<file path=customXml/itemProps3.xml><?xml version="1.0" encoding="utf-8"?>
<ds:datastoreItem xmlns:ds="http://schemas.openxmlformats.org/officeDocument/2006/customXml" ds:itemID="{68FD11F0-6033-458C-A092-4418145C5B8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Breitbild</PresentationFormat>
  <Paragraphs>35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Avenir Next LT Pro</vt:lpstr>
      <vt:lpstr>Calibri</vt:lpstr>
      <vt:lpstr>AccentBoxVTI</vt:lpstr>
      <vt:lpstr>Achats en ligne</vt:lpstr>
      <vt:lpstr>A quoi être attentif?</vt:lpstr>
      <vt:lpstr>A quoi être attentif?</vt:lpstr>
      <vt:lpstr>A quoi être attentive?</vt:lpstr>
      <vt:lpstr>A quoi être attentive?</vt:lpstr>
      <vt:lpstr>S‘exercer…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Einkaufen im Netz</dc:title>
  <dc:creator>Luginbühl Monika, BFF Dozentin</dc:creator>
  <cp:lastModifiedBy>Cornelia Rumo Wettstein</cp:lastModifiedBy>
  <cp:revision>9</cp:revision>
  <dcterms:created xsi:type="dcterms:W3CDTF">2020-02-07T13:22:59Z</dcterms:created>
  <dcterms:modified xsi:type="dcterms:W3CDTF">2021-08-10T15:25:07Z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0x0101006292C2B19D42B041A0EB58426C287FE8</vt:lpwstr>
  </property>
</Properties>
</file>